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0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A959E-1F25-0DBE-BC88-214112AB9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FC384B-FFCE-D6CD-3711-B9EDCCBAF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0AB9ED-FE51-529B-361E-E57D4DD83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92C728-9D36-342F-EB68-5CD42C72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23CD1E-49FE-5525-548D-29759FD2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9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A78E50-9B29-EFDB-2047-029741B2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2D99DD-6050-7CD9-9991-09EFCFCF8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12D28B-4939-F8FB-FE8B-97BFF1A9C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1F923F-AB5F-D8DB-8CDF-D3142C03E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5AB48B-B44B-73AB-F02D-D8BC22310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05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6408C9-A6E5-F86C-86D3-E550AA461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D935A0-229C-BCCD-748B-6BBF9E42B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9AC971-1A21-0CBA-F764-470D78DC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B272A3-184B-D37C-A1E9-B5667220D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0E9544-9536-89B0-4652-D22CB65F6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66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460FD2-9799-E6E5-A833-9B987383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4C75E-8D29-C29A-362F-E99887622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B9A828-4608-E986-EE0E-9FD4AF3D5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526B05-09C3-B004-47DC-4FCB0060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B4EC16-FE22-41F3-FEB5-B5B4804DE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61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B4A31B-E8B4-4B5F-1C71-85EEC40B1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AD3735-DAA0-0352-6B9E-A91884839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7623C9-9E25-8EFC-C9EF-E9D2240FF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4AC603-26B6-F194-F98B-B170531B3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C5F58C-6145-3012-28BD-9EB379270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51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E7D730-507F-08D1-1A33-BF65ECD7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63A6E5-AAD5-4411-407D-EF9DDC219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7F2DEC-86D1-1390-0BDB-4A09C6875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431089-5ED4-6989-A4B3-800D16718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506956-B416-15EF-C348-D9E3A315F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9A8A1D-C865-C806-873D-282316F8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33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E9267A-51D0-83FA-3D32-A338C5B63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A41FC1-C2F1-8C79-D302-9756AAEDB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CACD38-9B58-2D8D-52A5-B54BE709F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B6ADEA-6BCA-7B4D-80CC-9B76D8147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F24740-129D-D8FE-30FB-11ED7A591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03A9E06-E5F6-B11F-9821-FFB34AFF2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5873079-E3AA-207E-F793-408AAE184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BD3375-793F-8978-2C7C-9A259611C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81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3E1E26-883C-3FA6-E0C7-1E22C480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EEC949-6802-B151-F428-C3B67E7E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ABAF49-22EE-75FC-637F-FB63AD07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B3C9C8-8E1A-C1DE-14C8-8D9121E7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46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7801263-A5A4-19F9-9E4A-8FEAD12A6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F279A-8AE3-9B46-5922-C8359AAFC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CADF31-EAAC-D4C6-9140-93429EC9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71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640592-5EAC-0371-92C8-5C05B6264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34BCA7-4694-279D-8AA1-6359F65A8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51B9124-2268-3BEA-27B5-044E1CB27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DB1F98-C9F5-CB4A-48CB-2F8FB0BC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BE22EB-FE41-3683-A739-298560D06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3E3263-20A4-FC98-75A5-8E9F115E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12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435305-C83C-0F4A-51EA-42022CC15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7CB0EA-665A-86D0-2E3C-FE823D4BD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45596E-3DF7-B0C4-88A7-930A32919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73F018-A6E7-6061-D265-42C82902F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2AF74E-BA0D-F465-9B2A-3266A56A7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AD2379-1F0D-B363-A1C4-35504CB4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4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A712EE-5C90-B96E-4B9E-96CDF47B0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9ABE3E-C08E-8F46-14E9-E6F32FA59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3C4359-E3D1-F003-ED0F-73035A4D8B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7B7A0-3F12-45E2-B996-6BE503FCBD5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9E2FA5-F745-1D70-603D-C8F3A3CB2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58DCFC-27A4-879F-AF4C-629565E533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9B065-BC00-4FA1-AE6F-1A213D2BA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1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ED3F5949-2BA7-5857-A46F-F037E21BC362}"/>
              </a:ext>
            </a:extLst>
          </p:cNvPr>
          <p:cNvSpPr txBox="1"/>
          <p:nvPr/>
        </p:nvSpPr>
        <p:spPr>
          <a:xfrm>
            <a:off x="1816975" y="819807"/>
            <a:ext cx="201404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000000"/>
                </a:solidFill>
                <a:latin typeface="Kaoly Demo" panose="02020A03060303060403" pitchFamily="18" charset="0"/>
              </a:rPr>
              <a:t>La Broche </a:t>
            </a:r>
          </a:p>
          <a:p>
            <a:pPr algn="ctr"/>
            <a:r>
              <a:rPr lang="fr-FR" sz="2800" b="1" dirty="0">
                <a:solidFill>
                  <a:srgbClr val="000000"/>
                </a:solidFill>
                <a:latin typeface="Kaoly Demo" panose="02020A03060303060403" pitchFamily="18" charset="0"/>
              </a:rPr>
              <a:t>de Léonard</a:t>
            </a:r>
          </a:p>
        </p:txBody>
      </p:sp>
    </p:spTree>
    <p:extLst>
      <p:ext uri="{BB962C8B-B14F-4D97-AF65-F5344CB8AC3E}">
        <p14:creationId xmlns:p14="http://schemas.microsoft.com/office/powerpoint/2010/main" val="13069602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Kaoly Demo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kaplan</dc:creator>
  <cp:lastModifiedBy>Arthur kaplan</cp:lastModifiedBy>
  <cp:revision>3</cp:revision>
  <dcterms:created xsi:type="dcterms:W3CDTF">2024-07-08T09:44:21Z</dcterms:created>
  <dcterms:modified xsi:type="dcterms:W3CDTF">2024-07-08T10:33:47Z</dcterms:modified>
</cp:coreProperties>
</file>